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Showcard Gothic" panose="04020904020102020604" pitchFamily="82" charset="0"/>
      <p:regular r:id="rId18"/>
    </p:embeddedFont>
    <p:embeddedFont>
      <p:font typeface="Sora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600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69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hyperlink" Target="https://ai-autonomous-system.vercel.app/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github.com/SyedAnas-123/AI_Autonomous_System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xora.a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hyperlink" Target="http://Axora.ai" TargetMode="Externa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11" y="0"/>
            <a:ext cx="810898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Axora.ai -Autonomous AI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Syed  Anas &amp; M.Abdullah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94114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intelligent autonomous AI engine powered by LLMs, image models, and dynamic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2901" y="585788"/>
            <a:ext cx="6513790" cy="41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Enhancements: The Road Ahead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6062901" y="1244560"/>
            <a:ext cx="7990999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Axora.ai is continuously evolving, with exciting features planned to further enhance its capabilities and user experience.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62901" y="1957030"/>
            <a:ext cx="3913108" cy="1871543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64" y="2121694"/>
            <a:ext cx="494109" cy="49410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3414" y="2257544"/>
            <a:ext cx="222290" cy="2222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7564" y="2780467"/>
            <a:ext cx="2059186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 Mode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227564" y="3136702"/>
            <a:ext cx="3583781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 voice interaction for natural language commands and responses.</a:t>
            </a:r>
            <a:endParaRPr lang="en-US" sz="1250" dirty="0"/>
          </a:p>
        </p:txBody>
      </p:sp>
      <p:sp>
        <p:nvSpPr>
          <p:cNvPr id="10" name="Shape 5"/>
          <p:cNvSpPr/>
          <p:nvPr/>
        </p:nvSpPr>
        <p:spPr>
          <a:xfrm>
            <a:off x="10140672" y="1957030"/>
            <a:ext cx="3913227" cy="1871543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5336" y="2121694"/>
            <a:ext cx="494109" cy="494109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186" y="2257544"/>
            <a:ext cx="222290" cy="22229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305336" y="2780467"/>
            <a:ext cx="2059186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File Upload (RAG)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10305336" y="3136702"/>
            <a:ext cx="3583900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 file uploads for Retrieval-Augmented Generation, providing context-aware answers.</a:t>
            </a:r>
            <a:endParaRPr lang="en-US" sz="1250" dirty="0"/>
          </a:p>
        </p:txBody>
      </p:sp>
      <p:sp>
        <p:nvSpPr>
          <p:cNvPr id="15" name="Shape 8"/>
          <p:cNvSpPr/>
          <p:nvPr/>
        </p:nvSpPr>
        <p:spPr>
          <a:xfrm>
            <a:off x="6062901" y="3993237"/>
            <a:ext cx="3913108" cy="1871543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564" y="4157901"/>
            <a:ext cx="494109" cy="494109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63414" y="4293751"/>
            <a:ext cx="222290" cy="22229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227564" y="4816673"/>
            <a:ext cx="2059186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LangGraph Agents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6227564" y="5172908"/>
            <a:ext cx="3583781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advanced agents using LangGraph for complex, multi-step tasks.</a:t>
            </a:r>
            <a:endParaRPr lang="en-US" sz="1250" dirty="0"/>
          </a:p>
        </p:txBody>
      </p:sp>
      <p:sp>
        <p:nvSpPr>
          <p:cNvPr id="20" name="Shape 11"/>
          <p:cNvSpPr/>
          <p:nvPr/>
        </p:nvSpPr>
        <p:spPr>
          <a:xfrm>
            <a:off x="10140672" y="3993237"/>
            <a:ext cx="3913227" cy="1871543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5336" y="4157901"/>
            <a:ext cx="494109" cy="494109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41186" y="4293751"/>
            <a:ext cx="222290" cy="222290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10305336" y="4816673"/>
            <a:ext cx="2059186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Vector DB Memory</a:t>
            </a:r>
            <a:endParaRPr lang="en-US" sz="1600" dirty="0"/>
          </a:p>
        </p:txBody>
      </p:sp>
      <p:sp>
        <p:nvSpPr>
          <p:cNvPr id="24" name="Text 13"/>
          <p:cNvSpPr/>
          <p:nvPr/>
        </p:nvSpPr>
        <p:spPr>
          <a:xfrm>
            <a:off x="10305336" y="5172908"/>
            <a:ext cx="3583900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 a robust vector database memory system for persistent context and learning.</a:t>
            </a:r>
            <a:endParaRPr lang="en-US" sz="1250" dirty="0"/>
          </a:p>
        </p:txBody>
      </p:sp>
      <p:sp>
        <p:nvSpPr>
          <p:cNvPr id="25" name="Text 14"/>
          <p:cNvSpPr/>
          <p:nvPr/>
        </p:nvSpPr>
        <p:spPr>
          <a:xfrm>
            <a:off x="6062901" y="6111835"/>
            <a:ext cx="2471023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Resources</a:t>
            </a:r>
            <a:endParaRPr lang="en-US" sz="1900" dirty="0"/>
          </a:p>
        </p:txBody>
      </p:sp>
      <p:sp>
        <p:nvSpPr>
          <p:cNvPr id="26" name="Text 15"/>
          <p:cNvSpPr/>
          <p:nvPr/>
        </p:nvSpPr>
        <p:spPr>
          <a:xfrm>
            <a:off x="6062901" y="6667619"/>
            <a:ext cx="7990999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the project's codebase and see the live demonstration.</a:t>
            </a:r>
            <a:endParaRPr lang="en-US" sz="1250" dirty="0"/>
          </a:p>
        </p:txBody>
      </p:sp>
      <p:sp>
        <p:nvSpPr>
          <p:cNvPr id="27" name="Text 16"/>
          <p:cNvSpPr/>
          <p:nvPr/>
        </p:nvSpPr>
        <p:spPr>
          <a:xfrm>
            <a:off x="6062901" y="7116485"/>
            <a:ext cx="7990999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 : </a:t>
            </a:r>
            <a:r>
              <a:rPr lang="en-US" sz="12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https://github.com/SyedAnas-123/AI_Autonomous_System</a:t>
            </a:r>
            <a:endParaRPr lang="en-US" sz="1250" u="sng" dirty="0">
              <a:solidFill>
                <a:srgbClr val="97B8FF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Project Demo : </a:t>
            </a:r>
            <a:r>
              <a:rPr lang="en-US" sz="12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https://ai-autonomous-system.vercel.app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654" y="734378"/>
            <a:ext cx="7745492" cy="998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Overview: Unleashing Autonomous AI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185654" y="2032992"/>
            <a:ext cx="3772853" cy="2475071"/>
          </a:xfrm>
          <a:prstGeom prst="roundRect">
            <a:avLst>
              <a:gd name="adj" fmla="val 4433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794" y="2032992"/>
            <a:ext cx="91440" cy="24750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76881" y="2255639"/>
            <a:ext cx="249745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Autonomous Agent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476881" y="2687598"/>
            <a:ext cx="3258979" cy="1278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Axora.ai acts as a fully autonomous AI agent, designed to comprehend user intent and execute a wide array of AI-driven tasks seamlessly.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10158293" y="2032992"/>
            <a:ext cx="3772853" cy="2475071"/>
          </a:xfrm>
          <a:prstGeom prst="roundRect">
            <a:avLst>
              <a:gd name="adj" fmla="val 4433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433" y="2032992"/>
            <a:ext cx="91440" cy="24750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49520" y="2255639"/>
            <a:ext cx="317313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Multi-Modal Capabilities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0449520" y="2687598"/>
            <a:ext cx="3258979" cy="159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intelligently performs various AI tasks, from understanding complex queries to generating high-definition images, and structuring responses.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6185654" y="4707850"/>
            <a:ext cx="3772853" cy="2787253"/>
          </a:xfrm>
          <a:prstGeom prst="roundRect">
            <a:avLst>
              <a:gd name="adj" fmla="val 3937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794" y="4707850"/>
            <a:ext cx="91440" cy="27872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76881" y="4930497"/>
            <a:ext cx="3258979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Full-Stack Production Grade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6476881" y="5674638"/>
            <a:ext cx="3258979" cy="159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Running on a robust cloud backend and a modern React frontend, Axora.ai is a production-ready solution built for scalability and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6368"/>
            <a:ext cx="101505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Technologies: The Axora.ai Foundation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6971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33988"/>
            <a:ext cx="3094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React + Vite Frontend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2440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Developed for a fast, responsive, and intuitive user experience with modern web standards.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36971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233988"/>
            <a:ext cx="38575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Node.js + Express Backend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2440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powerful and efficient server-side architecture handling API requests and data processing.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36971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233988"/>
            <a:ext cx="3975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Hugging Face Inference API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2440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Leveraging state-of-the-art AI models for both text intelligence and image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576739"/>
            <a:ext cx="10294858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Architecture: The Brains Behind </a:t>
            </a:r>
            <a:r>
              <a:rPr lang="en-US" sz="3300" u="sng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Axora.ai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931" y="1520428"/>
            <a:ext cx="6586418" cy="52283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14656" y="3569877"/>
            <a:ext cx="1183624" cy="1082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latin typeface="Showcard Gothic" panose="04020904020102020604" pitchFamily="82" charset="0"/>
                <a:ea typeface="Sora Medium" pitchFamily="34" charset="-122"/>
                <a:cs typeface="Sora Medium" pitchFamily="34" charset="-120"/>
              </a:rPr>
              <a:t>Axora.ai System Architecture</a:t>
            </a:r>
            <a:endParaRPr lang="en-US" sz="1350" b="1" dirty="0">
              <a:latin typeface="Showcard Gothic" panose="04020904020102020604" pitchFamily="8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79033" y="1751738"/>
            <a:ext cx="1760853" cy="811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(React + Tailwind)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879033" y="2640659"/>
            <a:ext cx="1760853" cy="433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Vercel hosting, Mode selector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944031" y="1886911"/>
            <a:ext cx="1760852" cy="541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Router Inference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944031" y="2505186"/>
            <a:ext cx="1760852" cy="433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Hugging Face routing for model calls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944031" y="5187135"/>
            <a:ext cx="1760852" cy="811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(Node.js + Express)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944031" y="6076057"/>
            <a:ext cx="1760852" cy="433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Render hosting, request router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879033" y="5457631"/>
            <a:ext cx="1760853" cy="27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Endpoints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879033" y="5805261"/>
            <a:ext cx="1760853" cy="433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/api/hf and /api/hf-image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8514150" y="3715875"/>
            <a:ext cx="1799343" cy="270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Live Thinking UI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514150" y="4063505"/>
            <a:ext cx="1799343" cy="433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Realtime responses, progress view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4299292" y="3590175"/>
            <a:ext cx="1799344" cy="541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Hugging Face Cloud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299292" y="4208450"/>
            <a:ext cx="1799344" cy="433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SmolLM3-3B and SDXL models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734020" y="6984683"/>
            <a:ext cx="1316235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diagram above illustrates the seamless flow of data and logic that powers Axora.ai's autonomous capabilities, from user interaction to AI inference.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758547"/>
            <a:ext cx="9977795" cy="502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Models Used: Powering Axora.ai Capabilities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03540" y="1663184"/>
            <a:ext cx="13223319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Axora.ai leverages cutting-edge AI models to deliver its autonomous text and image generation features. These models are carefully selected for their performance, efficiency, and ability to handle complex tasks.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3540" y="2532698"/>
            <a:ext cx="6511171" cy="4068723"/>
          </a:xfrm>
          <a:prstGeom prst="roundRect">
            <a:avLst>
              <a:gd name="adj" fmla="val 741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6400" y="2555558"/>
            <a:ext cx="6465451" cy="603052"/>
          </a:xfrm>
          <a:prstGeom prst="roundRect">
            <a:avLst>
              <a:gd name="adj" fmla="val 452"/>
            </a:avLst>
          </a:prstGeom>
          <a:solidFill>
            <a:srgbClr val="26262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333" y="2706291"/>
            <a:ext cx="301466" cy="30146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27378" y="3359587"/>
            <a:ext cx="300120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SmolLM3-3B (Text LLM)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27378" y="3794284"/>
            <a:ext cx="6063496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lightweight, yet powerful 3 billion parameter model, optimized for rapid text processing.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27378" y="4558308"/>
            <a:ext cx="606349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Supports robust chat completion API.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27378" y="4950262"/>
            <a:ext cx="606349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Excels in text generation, summarization, and Q&amp;A.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27378" y="5342215"/>
            <a:ext cx="606349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Capable of advanced analysis, writing, and creative tasks.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27378" y="5734169"/>
            <a:ext cx="6063496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Known for its speed, cost-efficiency, and production-readiness.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5689" y="2532698"/>
            <a:ext cx="6511171" cy="4068723"/>
          </a:xfrm>
          <a:prstGeom prst="roundRect">
            <a:avLst>
              <a:gd name="adj" fmla="val 741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438549" y="2555558"/>
            <a:ext cx="6465451" cy="603052"/>
          </a:xfrm>
          <a:prstGeom prst="roundRect">
            <a:avLst>
              <a:gd name="adj" fmla="val 452"/>
            </a:avLst>
          </a:prstGeom>
          <a:solidFill>
            <a:srgbClr val="26262B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0482" y="2706291"/>
            <a:ext cx="301466" cy="301466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639526" y="3359587"/>
            <a:ext cx="432982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Stable Diffusion XL (Image Model)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7639526" y="3794284"/>
            <a:ext cx="6063496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choice for state-of-the-art image generation, offering unparalleled visual fidelity.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7639526" y="4558308"/>
            <a:ext cx="606349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Delivers high-resolution, photorealistic or artistic images.</a:t>
            </a:r>
            <a:endParaRPr lang="en-US" sz="1550" dirty="0"/>
          </a:p>
        </p:txBody>
      </p:sp>
      <p:sp>
        <p:nvSpPr>
          <p:cNvPr id="19" name="Text 15"/>
          <p:cNvSpPr/>
          <p:nvPr/>
        </p:nvSpPr>
        <p:spPr>
          <a:xfrm>
            <a:off x="7639526" y="4950262"/>
            <a:ext cx="606349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Features fast inference speeds for dynamic content creation.</a:t>
            </a:r>
            <a:endParaRPr lang="en-US" sz="1550" dirty="0"/>
          </a:p>
        </p:txBody>
      </p:sp>
      <p:sp>
        <p:nvSpPr>
          <p:cNvPr id="20" name="Text 16"/>
          <p:cNvSpPr/>
          <p:nvPr/>
        </p:nvSpPr>
        <p:spPr>
          <a:xfrm>
            <a:off x="7639526" y="5342215"/>
            <a:ext cx="606349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Primarily used for sophisticated text-to-image generation.</a:t>
            </a:r>
            <a:endParaRPr lang="en-US" sz="1550" dirty="0"/>
          </a:p>
        </p:txBody>
      </p:sp>
      <p:sp>
        <p:nvSpPr>
          <p:cNvPr id="21" name="Text 17"/>
          <p:cNvSpPr/>
          <p:nvPr/>
        </p:nvSpPr>
        <p:spPr>
          <a:xfrm>
            <a:off x="7639526" y="5734169"/>
            <a:ext cx="6063496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Ideal for creating intricate 3D scenes and compelling concept art.</a:t>
            </a:r>
            <a:endParaRPr lang="en-US" sz="1550" dirty="0"/>
          </a:p>
        </p:txBody>
      </p:sp>
      <p:sp>
        <p:nvSpPr>
          <p:cNvPr id="22" name="Text 18"/>
          <p:cNvSpPr/>
          <p:nvPr/>
        </p:nvSpPr>
        <p:spPr>
          <a:xfrm>
            <a:off x="703540" y="6827520"/>
            <a:ext cx="13223319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foundational models work in synergy to enable Axora.ai to understand complex requests and produce highly relevant, multi-modal outputs.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177" y="513159"/>
            <a:ext cx="8855512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Flow Pipeline: From Prompt to Perception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19" y="1352907"/>
            <a:ext cx="11886962" cy="64954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39246" y="4396414"/>
            <a:ext cx="2754280" cy="374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→ Frontend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894273" y="4166786"/>
            <a:ext cx="2754280" cy="749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→ Backend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496703" y="4180318"/>
            <a:ext cx="2754281" cy="749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↔ Hugging Face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53177" y="7456715"/>
            <a:ext cx="13324046" cy="60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pipeline illustrates the journey of a user's request through Axora.ai's architecture, culminating in a dynamic, AI-generated response.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4" y="682347"/>
            <a:ext cx="7609523" cy="427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Features: Intelligence at Your Fingertips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085284" y="1366599"/>
            <a:ext cx="7946231" cy="3004780"/>
          </a:xfrm>
          <a:prstGeom prst="roundRect">
            <a:avLst>
              <a:gd name="adj" fmla="val 854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377" y="1537692"/>
            <a:ext cx="513278" cy="51327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466" y="1678781"/>
            <a:ext cx="230981" cy="23098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56377" y="2222063"/>
            <a:ext cx="213895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Text Mode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6256377" y="2592110"/>
            <a:ext cx="760404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 task detection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6256377" y="2925723"/>
            <a:ext cx="760404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Summaries &amp; deep analysis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6256377" y="3259336"/>
            <a:ext cx="760404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Long answers &amp; creative writing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6256377" y="3592949"/>
            <a:ext cx="760404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Multi-action workflows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6256377" y="3926562"/>
            <a:ext cx="760404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Robust error handling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6085284" y="4542473"/>
            <a:ext cx="7946231" cy="3004780"/>
          </a:xfrm>
          <a:prstGeom prst="roundRect">
            <a:avLst>
              <a:gd name="adj" fmla="val 854"/>
            </a:avLst>
          </a:prstGeom>
          <a:solidFill>
            <a:srgbClr val="26262B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377" y="4713565"/>
            <a:ext cx="513278" cy="513278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7466" y="4854654"/>
            <a:ext cx="230981" cy="2309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256377" y="5397937"/>
            <a:ext cx="213895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Image Mode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6256377" y="5767983"/>
            <a:ext cx="760404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Stunning AI image generation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6256377" y="6101596"/>
            <a:ext cx="760404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Direct image download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6256377" y="6435209"/>
            <a:ext cx="760404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 UI presentation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6256377" y="6768822"/>
            <a:ext cx="760404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High-definition output</a:t>
            </a:r>
            <a:endParaRPr lang="en-US" sz="1300" dirty="0"/>
          </a:p>
        </p:txBody>
      </p:sp>
      <p:sp>
        <p:nvSpPr>
          <p:cNvPr id="21" name="Text 14"/>
          <p:cNvSpPr/>
          <p:nvPr/>
        </p:nvSpPr>
        <p:spPr>
          <a:xfrm>
            <a:off x="6256377" y="7102435"/>
            <a:ext cx="7604046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Diverse creative styles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683" y="550545"/>
            <a:ext cx="9848017" cy="500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Cases: Expanding Possibilities with </a:t>
            </a:r>
            <a:r>
              <a:rPr lang="en-US" sz="3150" u="sng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Axora.ai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00683" y="1451372"/>
            <a:ext cx="1322903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Axora.ai is designed to empower a diverse range of users, offering tailored solutions that enhance productivity and creativity across various domains.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0683" y="2617589"/>
            <a:ext cx="6514386" cy="2257425"/>
          </a:xfrm>
          <a:prstGeom prst="roundRect">
            <a:avLst>
              <a:gd name="adj" fmla="val 4861"/>
            </a:avLst>
          </a:prstGeom>
          <a:solidFill>
            <a:srgbClr val="07070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83" y="2594729"/>
            <a:ext cx="6514386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317313"/>
            <a:ext cx="600551" cy="600551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7742" y="2497455"/>
            <a:ext cx="240149" cy="2401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3687" y="3118009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For Students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923687" y="3550801"/>
            <a:ext cx="606837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Notes summarization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923687" y="3941207"/>
            <a:ext cx="606837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Assignment help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923687" y="4331613"/>
            <a:ext cx="606837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Research assistance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7415213" y="2617589"/>
            <a:ext cx="6514505" cy="2257425"/>
          </a:xfrm>
          <a:prstGeom prst="roundRect">
            <a:avLst>
              <a:gd name="adj" fmla="val 4861"/>
            </a:avLst>
          </a:prstGeom>
          <a:solidFill>
            <a:srgbClr val="07070C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213" y="2594729"/>
            <a:ext cx="6514505" cy="91440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130" y="2317313"/>
            <a:ext cx="600551" cy="600551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52271" y="2497455"/>
            <a:ext cx="240149" cy="24014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638217" y="3118009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For Creators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7638217" y="3550801"/>
            <a:ext cx="606849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Image generation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7638217" y="3941207"/>
            <a:ext cx="606849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Story writing</a:t>
            </a:r>
            <a:endParaRPr lang="en-US" sz="1550" dirty="0"/>
          </a:p>
        </p:txBody>
      </p:sp>
      <p:sp>
        <p:nvSpPr>
          <p:cNvPr id="19" name="Text 11"/>
          <p:cNvSpPr/>
          <p:nvPr/>
        </p:nvSpPr>
        <p:spPr>
          <a:xfrm>
            <a:off x="7638217" y="4331613"/>
            <a:ext cx="606849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 concepts</a:t>
            </a:r>
            <a:endParaRPr lang="en-US" sz="1550" dirty="0"/>
          </a:p>
        </p:txBody>
      </p:sp>
      <p:sp>
        <p:nvSpPr>
          <p:cNvPr id="20" name="Shape 12"/>
          <p:cNvSpPr/>
          <p:nvPr/>
        </p:nvSpPr>
        <p:spPr>
          <a:xfrm>
            <a:off x="700683" y="5375434"/>
            <a:ext cx="6514386" cy="2307431"/>
          </a:xfrm>
          <a:prstGeom prst="roundRect">
            <a:avLst>
              <a:gd name="adj" fmla="val 4755"/>
            </a:avLst>
          </a:prstGeom>
          <a:solidFill>
            <a:srgbClr val="07070C"/>
          </a:solidFill>
          <a:ln/>
        </p:spPr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83" y="5352574"/>
            <a:ext cx="6514386" cy="91440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075158"/>
            <a:ext cx="600551" cy="600551"/>
          </a:xfrm>
          <a:prstGeom prst="rect">
            <a:avLst/>
          </a:prstGeom>
        </p:spPr>
      </p:pic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7742" y="5255300"/>
            <a:ext cx="240149" cy="240149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923687" y="5875853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For Developers</a:t>
            </a:r>
            <a:endParaRPr lang="en-US" sz="1950" dirty="0"/>
          </a:p>
        </p:txBody>
      </p:sp>
      <p:sp>
        <p:nvSpPr>
          <p:cNvPr id="25" name="Text 14"/>
          <p:cNvSpPr/>
          <p:nvPr/>
        </p:nvSpPr>
        <p:spPr>
          <a:xfrm>
            <a:off x="923687" y="6308646"/>
            <a:ext cx="606837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Lightweight autonomous agent demo</a:t>
            </a:r>
            <a:endParaRPr lang="en-US" sz="1550" dirty="0"/>
          </a:p>
        </p:txBody>
      </p:sp>
      <p:sp>
        <p:nvSpPr>
          <p:cNvPr id="26" name="Text 15"/>
          <p:cNvSpPr/>
          <p:nvPr/>
        </p:nvSpPr>
        <p:spPr>
          <a:xfrm>
            <a:off x="923687" y="6699052"/>
            <a:ext cx="606837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Hugging Face API integration reference</a:t>
            </a:r>
            <a:endParaRPr lang="en-US" sz="1550" dirty="0"/>
          </a:p>
        </p:txBody>
      </p:sp>
      <p:sp>
        <p:nvSpPr>
          <p:cNvPr id="27" name="Shape 16"/>
          <p:cNvSpPr/>
          <p:nvPr/>
        </p:nvSpPr>
        <p:spPr>
          <a:xfrm>
            <a:off x="7415213" y="5375434"/>
            <a:ext cx="6514505" cy="2307431"/>
          </a:xfrm>
          <a:prstGeom prst="roundRect">
            <a:avLst>
              <a:gd name="adj" fmla="val 4755"/>
            </a:avLst>
          </a:prstGeom>
          <a:solidFill>
            <a:srgbClr val="07070C"/>
          </a:solidFill>
          <a:ln/>
        </p:spPr>
      </p:sp>
      <p:pic>
        <p:nvPicPr>
          <p:cNvPr id="28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213" y="5352574"/>
            <a:ext cx="6514505" cy="91440"/>
          </a:xfrm>
          <a:prstGeom prst="rect">
            <a:avLst/>
          </a:prstGeom>
        </p:spPr>
      </p:pic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130" y="5075158"/>
            <a:ext cx="600551" cy="600551"/>
          </a:xfrm>
          <a:prstGeom prst="rect">
            <a:avLst/>
          </a:prstGeom>
        </p:spPr>
      </p:pic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2271" y="5255300"/>
            <a:ext cx="240149" cy="240149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7638217" y="5875853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For Companies</a:t>
            </a:r>
            <a:endParaRPr lang="en-US" sz="1950" dirty="0"/>
          </a:p>
        </p:txBody>
      </p:sp>
      <p:sp>
        <p:nvSpPr>
          <p:cNvPr id="32" name="Text 18"/>
          <p:cNvSpPr/>
          <p:nvPr/>
        </p:nvSpPr>
        <p:spPr>
          <a:xfrm>
            <a:off x="7638217" y="6308646"/>
            <a:ext cx="606849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Can be extended into:</a:t>
            </a:r>
            <a:endParaRPr lang="en-US" sz="1550" dirty="0"/>
          </a:p>
        </p:txBody>
      </p:sp>
      <p:sp>
        <p:nvSpPr>
          <p:cNvPr id="33" name="Text 19"/>
          <p:cNvSpPr/>
          <p:nvPr/>
        </p:nvSpPr>
        <p:spPr>
          <a:xfrm>
            <a:off x="7638217" y="6749058"/>
            <a:ext cx="606849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support assistant</a:t>
            </a:r>
            <a:endParaRPr lang="en-US" sz="1550" dirty="0"/>
          </a:p>
        </p:txBody>
      </p:sp>
      <p:sp>
        <p:nvSpPr>
          <p:cNvPr id="34" name="Text 20"/>
          <p:cNvSpPr/>
          <p:nvPr/>
        </p:nvSpPr>
        <p:spPr>
          <a:xfrm>
            <a:off x="7638217" y="7139464"/>
            <a:ext cx="606849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 analyst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702" y="520660"/>
            <a:ext cx="7915037" cy="473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Deployment: Seamless Integration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62702" y="1467326"/>
            <a:ext cx="4366617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Deployment (Vercel)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62702" y="2011680"/>
            <a:ext cx="6421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 + Vite for optimal performance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2702" y="2380893"/>
            <a:ext cx="6421517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Utilizes </a:t>
            </a: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VITE_BACKEND_URL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API calls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2702" y="2757726"/>
            <a:ext cx="6421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Automatic builds and CDN delivery for global reach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2702" y="3126938"/>
            <a:ext cx="6421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Fast, reliable, and scalable hosting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175" y="3642955"/>
            <a:ext cx="3798451" cy="379845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53801" y="1467326"/>
            <a:ext cx="442019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Deployment (Render)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53801" y="2011680"/>
            <a:ext cx="6421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 + Express server for robust operations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53801" y="2380893"/>
            <a:ext cx="6421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Automatic deployment directly from GitHub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53801" y="2750106"/>
            <a:ext cx="642151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Exposes dedicated API endpoints: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53801" y="3119318"/>
            <a:ext cx="6421517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/api/hf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text  ,</a:t>
            </a: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/api/hf-image</a:t>
            </a: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image generation</a:t>
            </a:r>
            <a:endParaRPr lang="en-US" sz="14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52" y="3642955"/>
            <a:ext cx="3853815" cy="38538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820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Sora Medium</vt:lpstr>
      <vt:lpstr>Consolas</vt:lpstr>
      <vt:lpstr>Noto Sans TC</vt:lpstr>
      <vt:lpstr>Arial</vt:lpstr>
      <vt:lpstr>Showcard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SYED ANAS</dc:creator>
  <cp:lastModifiedBy>SYED ANAS</cp:lastModifiedBy>
  <cp:revision>2</cp:revision>
  <dcterms:created xsi:type="dcterms:W3CDTF">2025-11-26T22:52:56Z</dcterms:created>
  <dcterms:modified xsi:type="dcterms:W3CDTF">2025-11-26T23:03:58Z</dcterms:modified>
</cp:coreProperties>
</file>